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6"/>
  </p:notesMasterIdLst>
  <p:sldIdLst>
    <p:sldId id="283" r:id="rId4"/>
    <p:sldId id="315" r:id="rId5"/>
    <p:sldId id="314" r:id="rId6"/>
    <p:sldId id="258" r:id="rId7"/>
    <p:sldId id="264" r:id="rId8"/>
    <p:sldId id="259" r:id="rId9"/>
    <p:sldId id="316" r:id="rId10"/>
    <p:sldId id="320" r:id="rId11"/>
    <p:sldId id="321" r:id="rId12"/>
    <p:sldId id="322" r:id="rId13"/>
    <p:sldId id="282" r:id="rId14"/>
    <p:sldId id="265" r:id="rId15"/>
  </p:sldIdLst>
  <p:sldSz cx="18288000" cy="10288588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46" d="100"/>
          <a:sy n="46" d="100"/>
        </p:scale>
        <p:origin x="66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89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3629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0985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68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E7EB8D3A-1EE5-699B-5845-3D41E8C48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E43DF2C-4B61-D843-3C35-F569491B0807}"/>
              </a:ext>
            </a:extLst>
          </p:cNvPr>
          <p:cNvSpPr txBox="1">
            <a:spLocks/>
          </p:cNvSpPr>
          <p:nvPr/>
        </p:nvSpPr>
        <p:spPr>
          <a:xfrm>
            <a:off x="3709066" y="5640928"/>
            <a:ext cx="10744199" cy="22717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algn="ctr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0" kern="1200">
                <a:solidFill>
                  <a:srgbClr val="1155C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Net and Time Package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2FBC323-B333-B6D8-3667-F1767867B39A}"/>
              </a:ext>
            </a:extLst>
          </p:cNvPr>
          <p:cNvSpPr/>
          <p:nvPr/>
        </p:nvSpPr>
        <p:spPr bwMode="auto">
          <a:xfrm>
            <a:off x="986970" y="3284231"/>
            <a:ext cx="16314057" cy="165750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net/http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package in Go provides support for various network-related operations, such as creating and managing network connections, resolving addresses, and working with network protocols. 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It's a fundamental package for building networked applications.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9A94E09-0049-2DC3-BFAE-7B78EF7BA280}"/>
              </a:ext>
            </a:extLst>
          </p:cNvPr>
          <p:cNvSpPr/>
          <p:nvPr/>
        </p:nvSpPr>
        <p:spPr bwMode="auto">
          <a:xfrm>
            <a:off x="986970" y="6793289"/>
            <a:ext cx="16314057" cy="124467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enables time-related operations, like working with dates, times, and durations.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5CA5943-C6C2-E329-4314-BBD1351223E4}"/>
              </a:ext>
            </a:extLst>
          </p:cNvPr>
          <p:cNvSpPr/>
          <p:nvPr/>
        </p:nvSpPr>
        <p:spPr bwMode="auto">
          <a:xfrm>
            <a:off x="1161142" y="2677354"/>
            <a:ext cx="3483429" cy="606877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 Package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89132FB-9E89-513A-B288-C7F189314E48}"/>
              </a:ext>
            </a:extLst>
          </p:cNvPr>
          <p:cNvSpPr/>
          <p:nvPr/>
        </p:nvSpPr>
        <p:spPr bwMode="auto">
          <a:xfrm>
            <a:off x="1161141" y="6186412"/>
            <a:ext cx="3483429" cy="606877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Package</a:t>
            </a:r>
          </a:p>
        </p:txBody>
      </p:sp>
    </p:spTree>
    <p:extLst>
      <p:ext uri="{BB962C8B-B14F-4D97-AF65-F5344CB8AC3E}">
        <p14:creationId xmlns:p14="http://schemas.microsoft.com/office/powerpoint/2010/main" val="358389325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 dirty="0"/>
              <a:t>Use various popular packages in Go</a:t>
            </a:r>
            <a:endParaRPr lang="en-IN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5: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Packages and Modules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2. Go Modules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3. I/O Operations</a:t>
            </a:r>
            <a:endParaRPr lang="en-IN" sz="2550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1</a:t>
              </a:r>
            </a:p>
          </p:txBody>
        </p:sp>
      </p:grp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1. Go Packages</a:t>
            </a:r>
            <a:endParaRPr lang="en-US" sz="2550" b="1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</a:t>
            </a:r>
            <a:r>
              <a:rPr lang="en-US" dirty="0" err="1"/>
              <a:t>fmt</a:t>
            </a:r>
            <a:r>
              <a:rPr lang="en-US" dirty="0"/>
              <a:t> Package</a:t>
            </a:r>
          </a:p>
          <a:p>
            <a:r>
              <a:rPr lang="en-US" dirty="0"/>
              <a:t>Go Math Package</a:t>
            </a:r>
          </a:p>
          <a:p>
            <a:r>
              <a:rPr lang="en-US" dirty="0"/>
              <a:t>Go Strings Package</a:t>
            </a:r>
          </a:p>
          <a:p>
            <a:r>
              <a:rPr lang="en-US" dirty="0"/>
              <a:t>Go Net and Time Package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Use various popular packages in Go programming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Popular Package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</a:t>
            </a:r>
            <a:r>
              <a:rPr lang="en-US" dirty="0" err="1"/>
              <a:t>fmt</a:t>
            </a:r>
            <a:r>
              <a:rPr lang="en-US" dirty="0"/>
              <a:t> Package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2FBC323-B333-B6D8-3667-F1767867B39A}"/>
              </a:ext>
            </a:extLst>
          </p:cNvPr>
          <p:cNvSpPr/>
          <p:nvPr/>
        </p:nvSpPr>
        <p:spPr bwMode="auto">
          <a:xfrm>
            <a:off x="986971" y="2050657"/>
            <a:ext cx="16314057" cy="165750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Go, the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fmt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package provides functions to format our input/output data. It includes functions like Print,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Printf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and Scan. For example, the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fmt.Println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 prints the data to the output screen.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 of the commonly used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fmt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functions are: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5EFCB8B-205A-1DB8-1D18-0D9DC774F328}"/>
              </a:ext>
            </a:extLst>
          </p:cNvPr>
          <p:cNvSpPr/>
          <p:nvPr/>
        </p:nvSpPr>
        <p:spPr bwMode="auto">
          <a:xfrm>
            <a:off x="986971" y="4806952"/>
            <a:ext cx="16314057" cy="4467677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Print()	: Prints the text to output screen.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Println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(): Prints the text to output with a new line character at the end.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Printf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(): Prints the formatted string to the output screen.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Scan(): Gets input values from the user.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Scanf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(): Gets input values using the format specifier.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Scanln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():	Gets input values until the new line is detected.</a:t>
            </a: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2A11208-5648-1DBD-7E86-CDEC829E3061}"/>
              </a:ext>
            </a:extLst>
          </p:cNvPr>
          <p:cNvSpPr/>
          <p:nvPr/>
        </p:nvSpPr>
        <p:spPr bwMode="auto">
          <a:xfrm>
            <a:off x="7841342" y="4355743"/>
            <a:ext cx="2605314" cy="45120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fmt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 Functions</a:t>
            </a:r>
          </a:p>
        </p:txBody>
      </p:sp>
    </p:spTree>
    <p:extLst>
      <p:ext uri="{BB962C8B-B14F-4D97-AF65-F5344CB8AC3E}">
        <p14:creationId xmlns:p14="http://schemas.microsoft.com/office/powerpoint/2010/main" val="15789046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Math Package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2FBC323-B333-B6D8-3667-F1767867B39A}"/>
              </a:ext>
            </a:extLst>
          </p:cNvPr>
          <p:cNvSpPr/>
          <p:nvPr/>
        </p:nvSpPr>
        <p:spPr bwMode="auto">
          <a:xfrm>
            <a:off x="986971" y="2050657"/>
            <a:ext cx="16314057" cy="165750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package provides various functions to perform mathematical operations. For example,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math.Sqrt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finds the square root of a number.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 of the commonly used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functions are: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5EFCB8B-205A-1DB8-1D18-0D9DC774F328}"/>
              </a:ext>
            </a:extLst>
          </p:cNvPr>
          <p:cNvSpPr/>
          <p:nvPr/>
        </p:nvSpPr>
        <p:spPr bwMode="auto">
          <a:xfrm>
            <a:off x="986971" y="4806952"/>
            <a:ext cx="16314057" cy="4467677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Sqrt(): Returns the square root of the number.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Cbrt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(): Returns the cube root of the number.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Max(): Returns the larger number between two.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Min(): Returns the smaller number between two.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Mod(): Computes the remainder after division.</a:t>
            </a: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2A11208-5648-1DBD-7E86-CDEC829E3061}"/>
              </a:ext>
            </a:extLst>
          </p:cNvPr>
          <p:cNvSpPr/>
          <p:nvPr/>
        </p:nvSpPr>
        <p:spPr bwMode="auto">
          <a:xfrm>
            <a:off x="7841341" y="4355743"/>
            <a:ext cx="2681515" cy="45120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math Functions</a:t>
            </a:r>
          </a:p>
        </p:txBody>
      </p:sp>
    </p:spTree>
    <p:extLst>
      <p:ext uri="{BB962C8B-B14F-4D97-AF65-F5344CB8AC3E}">
        <p14:creationId xmlns:p14="http://schemas.microsoft.com/office/powerpoint/2010/main" val="17045864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Strings Package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2FBC323-B333-B6D8-3667-F1767867B39A}"/>
              </a:ext>
            </a:extLst>
          </p:cNvPr>
          <p:cNvSpPr/>
          <p:nvPr/>
        </p:nvSpPr>
        <p:spPr bwMode="auto">
          <a:xfrm>
            <a:off x="986971" y="2050657"/>
            <a:ext cx="16314057" cy="165750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package provides functions to perform operations on UTF-8 encoded strings. For example,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strings.Contains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checks if the string contains a substring.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 of the commonly used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functions are: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5EFCB8B-205A-1DB8-1D18-0D9DC774F328}"/>
              </a:ext>
            </a:extLst>
          </p:cNvPr>
          <p:cNvSpPr/>
          <p:nvPr/>
        </p:nvSpPr>
        <p:spPr bwMode="auto">
          <a:xfrm>
            <a:off x="986971" y="4806952"/>
            <a:ext cx="16314057" cy="4467677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Compare(): Checks if two strings are equal.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Contains(): Checks if the string contains a substring.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Count(): Counts the number of times a substring is present in the string.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Join(): Creates a new string by concatenating elements of a string array.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ToLower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(): Converts the string to lowercase.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ToUpper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(): Converts the string to uppercase.</a:t>
            </a: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2A11208-5648-1DBD-7E86-CDEC829E3061}"/>
              </a:ext>
            </a:extLst>
          </p:cNvPr>
          <p:cNvSpPr/>
          <p:nvPr/>
        </p:nvSpPr>
        <p:spPr bwMode="auto">
          <a:xfrm>
            <a:off x="7721601" y="4355743"/>
            <a:ext cx="2801256" cy="451209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/>
              </a:rPr>
              <a:t>string Functions</a:t>
            </a:r>
          </a:p>
        </p:txBody>
      </p:sp>
    </p:spTree>
    <p:extLst>
      <p:ext uri="{BB962C8B-B14F-4D97-AF65-F5344CB8AC3E}">
        <p14:creationId xmlns:p14="http://schemas.microsoft.com/office/powerpoint/2010/main" val="302305785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1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688</TotalTime>
  <Words>470</Words>
  <Application>Microsoft Office PowerPoint</Application>
  <PresentationFormat>Custom</PresentationFormat>
  <Paragraphs>60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Custom Design</vt:lpstr>
      <vt:lpstr>1_Custom Design</vt:lpstr>
      <vt:lpstr>PowerPoint Presentation</vt:lpstr>
      <vt:lpstr>PowerPoint Presentation</vt:lpstr>
      <vt:lpstr>PowerPoint Presentation</vt:lpstr>
      <vt:lpstr>Topics</vt:lpstr>
      <vt:lpstr>Learning Objectives</vt:lpstr>
      <vt:lpstr>Popular Package</vt:lpstr>
      <vt:lpstr>Go fmt Package</vt:lpstr>
      <vt:lpstr>Go Math Package</vt:lpstr>
      <vt:lpstr>Go Strings Package</vt:lpstr>
      <vt:lpstr>Go Net and Time Package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Nikitha Nair</cp:lastModifiedBy>
  <cp:revision>92</cp:revision>
  <dcterms:created xsi:type="dcterms:W3CDTF">2023-08-03T08:03:00Z</dcterms:created>
  <dcterms:modified xsi:type="dcterms:W3CDTF">2023-11-02T09:54:46Z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